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0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677A079-CC2E-48AE-AE5C-B26044C8DAE6}">
          <p14:sldIdLst>
            <p14:sldId id="256"/>
            <p14:sldId id="257"/>
            <p14:sldId id="263"/>
            <p14:sldId id="264"/>
            <p14:sldId id="260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Организации реализующие ДООП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A6-4A33-9442-72CF7EBA1E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A6-4A33-9442-72CF7EBA1E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6A6-4A33-9442-72CF7EBA1E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Организации дополнительного образования </c:v>
                </c:pt>
                <c:pt idx="1">
                  <c:v>Общеобразовательные организации </c:v>
                </c:pt>
                <c:pt idx="2">
                  <c:v>Дошкольные организации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7D-4865-85C8-CC3463FC2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Численность детей в возрасте от </a:t>
            </a:r>
          </a:p>
          <a:p>
            <a:pPr>
              <a:defRPr/>
            </a:pPr>
            <a:r>
              <a:rPr lang="ru-RU" dirty="0"/>
              <a:t>5 до 18 лет в муниципалитете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детей в возрасте от 5 до 18 лет в муниципалитете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E1B-4721-936E-7337061F9A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1B-4721-936E-7337061F9A38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1B-4721-936E-7337061F9A3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1B-4721-936E-7337061F9A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человек</c:v>
                </c:pt>
                <c:pt idx="1">
                  <c:v>Количество сертификатов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@">
                  <c:v>2839</c:v>
                </c:pt>
                <c:pt idx="1">
                  <c:v>1817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1B-4721-936E-7337061F9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ДООП реализуемые в го Верхотурский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81-4A2E-9ED0-6D86669EF0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81-4A2E-9ED0-6D86669EF0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81-4A2E-9ED0-6D86669EF0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81-4A2E-9ED0-6D86669EF0E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D81-4A2E-9ED0-6D86669EF0E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D81-4A2E-9ED0-6D86669EF0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социально - гуманитарная </c:v>
                </c:pt>
                <c:pt idx="1">
                  <c:v>естественно-научная </c:v>
                </c:pt>
                <c:pt idx="2">
                  <c:v>художественная </c:v>
                </c:pt>
                <c:pt idx="3">
                  <c:v>физкультурно-спортивная </c:v>
                </c:pt>
                <c:pt idx="4">
                  <c:v>туристко-краеведческая </c:v>
                </c:pt>
                <c:pt idx="5">
                  <c:v>техническая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</c:v>
                </c:pt>
                <c:pt idx="1">
                  <c:v>5</c:v>
                </c:pt>
                <c:pt idx="2">
                  <c:v>34</c:v>
                </c:pt>
                <c:pt idx="3">
                  <c:v>31</c:v>
                </c:pt>
                <c:pt idx="4">
                  <c:v>5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A1-4094-B644-19328F901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1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27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294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293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898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4259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073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216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22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6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76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6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9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78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7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0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5C9204-4C9E-40AE-896B-3010154D4744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AD82A05-EB93-4CCC-BB01-C9C040AF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027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00EB9-702F-4DE6-8D08-6DF8D1857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1437"/>
            <a:ext cx="9144000" cy="28885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" panose="020B0502040204020203" pitchFamily="34" charset="0"/>
              </a:rPr>
              <a:t>Муниципальный опорный центр дополнительного образования детей 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latin typeface="Bahnschrift" panose="020B0502040204020203" pitchFamily="34" charset="0"/>
              </a:rPr>
              <a:t>ГО Верхотурский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9DA092-0735-4014-A74C-05890B5C0E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Отчет о деятельности Муниципального опорного центра</a:t>
            </a:r>
          </a:p>
        </p:txBody>
      </p:sp>
    </p:spTree>
    <p:extLst>
      <p:ext uri="{BB962C8B-B14F-4D97-AF65-F5344CB8AC3E}">
        <p14:creationId xmlns:p14="http://schemas.microsoft.com/office/powerpoint/2010/main" val="16670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5CC92-8D3F-4F7A-BB7B-60AC30BD3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направления деятельности МОЦ: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8EE175-F9CE-40AC-88D4-3ACFFFB825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2" y="577050"/>
            <a:ext cx="4937654" cy="3724018"/>
          </a:xfrm>
        </p:spPr>
        <p:txBody>
          <a:bodyPr>
            <a:normAutofit fontScale="62500" lnSpcReduction="20000"/>
          </a:bodyPr>
          <a:lstStyle/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1. Информационное сопровождение внедрения Целевой модели развития системы дополнительного образования детей муниципального образования ГО Верхотурский.</a:t>
            </a:r>
          </a:p>
          <a:p>
            <a:r>
              <a:rPr lang="ru-RU" dirty="0">
                <a:latin typeface="Comic Sans MS" panose="030F0702030302020204" pitchFamily="66" charset="0"/>
              </a:rPr>
              <a:t>2. Организационно-методическое и консультационное сопровождение организаций, осуществляющих образовательную деятельность по дополнительным общеобразовательным общеразвивающим программам: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- по внедрению Целевой модели развития дополнительного образования; 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- при включении данных в АИС «Навигатор дополнительного образования детей».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FB90C0-5EBD-484F-8DEC-2B017A5464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 Мероприятия по внедрению и распространению системы персонифицированного финансирования дополнительного образования: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организация независимой оценки качества дополнительных общеобразовательных программ в муниципалитете: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организация и проведение экспертизы дополнительных общеобразовательных программ; составление реестра муниципальных дополнительных общеобразовательных программ для проведения региональной экспертизы;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информационно-разъяснительная компания по внедрению ПФДО.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4. Формирование системы сопровождения развития и совершенствования профессионального мастерства педагогических кадров сферы дополнительного образования. Содействие формированию и распространению лучших практик реализации современных, востребованных, вариативных дополнительных общеобразовательных программ различной направленности.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68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6FCD27-95C3-406D-8D0C-9F79CBEB7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329" y="239696"/>
            <a:ext cx="6764785" cy="246799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В муниципальном образовании ГО Верхотурский 12 организаций, реализующих дополнительные общеобразовательные общеразвивающие программы: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BEEBDE-4404-4CEE-8A06-D9D6D8E5E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4672" y="2707690"/>
            <a:ext cx="4769528" cy="211831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организации дополнительного образования;</a:t>
            </a:r>
            <a:endParaRPr lang="ru-RU" sz="18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- 7 общеобразовательных организаций;</a:t>
            </a:r>
            <a:endParaRPr lang="ru-RU" sz="18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 дошкольных образовательных организации;</a:t>
            </a:r>
            <a:endParaRPr lang="ru-RU" sz="18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C0921293-4CE7-3B6B-8FFA-077EBECA67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967314"/>
              </p:ext>
            </p:extLst>
          </p:nvPr>
        </p:nvGraphicFramePr>
        <p:xfrm>
          <a:off x="-62774" y="2367815"/>
          <a:ext cx="4901103" cy="4348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717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570A4-81E9-42C8-86CA-9750F0DA0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3870664"/>
            <a:ext cx="10155423" cy="2123735"/>
          </a:xfrm>
        </p:spPr>
        <p:txBody>
          <a:bodyPr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Численность детей в возрасте от 5 до 18 лет в муниципалитете составляет – 2839  человек. Получено сертификатов – 1817, что составило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64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% от общей численности детей от 5 д 18 лет.</a:t>
            </a:r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C9FC3CA2-8A80-225D-65EF-BE3EA8CEA5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3270570"/>
              </p:ext>
            </p:extLst>
          </p:nvPr>
        </p:nvGraphicFramePr>
        <p:xfrm>
          <a:off x="3089977" y="154004"/>
          <a:ext cx="6012046" cy="4049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418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E9242-5839-4BD4-8967-0BC19ADC9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41" y="610263"/>
            <a:ext cx="10291137" cy="2008650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На настоящий момент в реестре бюджетных программ находится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139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 программ (8 – пфдо,7 – АДООП, 124 – ДООП).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E105C5-6835-4862-BBC1-08E8166FF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3151573"/>
            <a:ext cx="10377366" cy="284180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Самое большое количество программ </a:t>
            </a:r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художественной 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направленности- 34. На втором месте – программы </a:t>
            </a:r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физкультурно- спортивной 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направленности – 31; </a:t>
            </a:r>
          </a:p>
          <a:p>
            <a:pPr algn="ctr"/>
            <a:r>
              <a:rPr lang="ru-RU" sz="1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 третьем месте программы </a:t>
            </a:r>
            <a:r>
              <a:rPr lang="ru-RU" sz="1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социально-гуманитарной </a:t>
            </a:r>
            <a:r>
              <a:rPr lang="ru-RU" sz="1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направленности – 22; </a:t>
            </a:r>
          </a:p>
          <a:p>
            <a:pPr algn="ctr"/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 место программы </a:t>
            </a:r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технической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направленности – 18. </a:t>
            </a:r>
          </a:p>
          <a:p>
            <a:pPr algn="ctr"/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 5 месте программы </a:t>
            </a:r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туристско-краеведческой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направленности – 5. </a:t>
            </a:r>
          </a:p>
          <a:p>
            <a:pPr algn="ctr"/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 6 месте программы </a:t>
            </a:r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естественнонаучной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направленности- 5.</a:t>
            </a:r>
          </a:p>
        </p:txBody>
      </p:sp>
    </p:spTree>
    <p:extLst>
      <p:ext uri="{BB962C8B-B14F-4D97-AF65-F5344CB8AC3E}">
        <p14:creationId xmlns:p14="http://schemas.microsoft.com/office/powerpoint/2010/main" val="266565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39E4C84-D2B9-092D-2793-EFE1365420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671507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0186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391</TotalTime>
  <Words>323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Bahnschrift</vt:lpstr>
      <vt:lpstr>Bahnschrift SemiBold</vt:lpstr>
      <vt:lpstr>Calibri</vt:lpstr>
      <vt:lpstr>Century Gothic</vt:lpstr>
      <vt:lpstr>Comic Sans MS</vt:lpstr>
      <vt:lpstr>Segoe UI Black</vt:lpstr>
      <vt:lpstr>Times New Roman</vt:lpstr>
      <vt:lpstr>Wingdings 3</vt:lpstr>
      <vt:lpstr>Сектор</vt:lpstr>
      <vt:lpstr>Муниципальный опорный центр дополнительного образования детей  ГО Верхотурский</vt:lpstr>
      <vt:lpstr>Основные направления деятельности МОЦ:</vt:lpstr>
      <vt:lpstr>В муниципальном образовании ГО Верхотурский 12 организаций, реализующих дополнительные общеобразовательные общеразвивающие программы:</vt:lpstr>
      <vt:lpstr>Численность детей в возрасте от 5 до 18 лет в муниципалитете составляет – 2839  человек. Получено сертификатов – 1817, что составило 64 % от общей численности детей от 5 д 18 лет.</vt:lpstr>
      <vt:lpstr>На настоящий момент в реестре бюджетных программ находится 139 программ (8 – пфдо,7 – АДООП, 124 – ДООП).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опорный центр дополнительного образования детей  ГО Верхотурский</dc:title>
  <dc:creator>user</dc:creator>
  <cp:lastModifiedBy>user</cp:lastModifiedBy>
  <cp:revision>7</cp:revision>
  <dcterms:created xsi:type="dcterms:W3CDTF">2021-11-25T06:33:47Z</dcterms:created>
  <dcterms:modified xsi:type="dcterms:W3CDTF">2022-12-20T09:54:41Z</dcterms:modified>
</cp:coreProperties>
</file>